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embeddedFontLst>
    <p:embeddedFont>
      <p:font typeface="Average"/>
      <p:regular r:id="rId10"/>
    </p:embeddedFont>
    <p:embeddedFont>
      <p:font typeface="Oswald"/>
      <p:regular r:id="rId11"/>
      <p:bold r:id="rId1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font" Target="fonts/Oswald-regular.fntdata"/><Relationship Id="rId10" Type="http://schemas.openxmlformats.org/officeDocument/2006/relationships/font" Target="fonts/Average-regular.fntdata"/><Relationship Id="rId12" Type="http://schemas.openxmlformats.org/officeDocument/2006/relationships/font" Target="fonts/Oswald-bold.fntdata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138631950e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138631950e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138631950e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138631950e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138631950e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138631950e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00"/>
              <a:t>Inteligência</a:t>
            </a:r>
            <a:r>
              <a:rPr lang="pt-BR" sz="4800"/>
              <a:t> Computacional</a:t>
            </a:r>
            <a:endParaRPr sz="4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00"/>
              <a:t>Competição 02 - Kaggle</a:t>
            </a:r>
            <a:endParaRPr sz="4800"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pt-BR" sz="2080">
                <a:solidFill>
                  <a:schemeClr val="dk1"/>
                </a:solidFill>
              </a:rPr>
              <a:t>Algoritmo LSTM para Previsão de Textos Misóginos</a:t>
            </a:r>
            <a:endParaRPr sz="208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pt-BR" sz="2080">
                <a:solidFill>
                  <a:schemeClr val="dk1"/>
                </a:solidFill>
              </a:rPr>
              <a:t>(Dataset Córpus)</a:t>
            </a:r>
            <a:endParaRPr sz="208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pt-BR" sz="1700">
                <a:solidFill>
                  <a:schemeClr val="dk1"/>
                </a:solidFill>
              </a:rPr>
              <a:t>O dataset córpus é composto por textos em inglês, coletados de redes sociais e anotados manualmente, estes textos foram classificados como conteúdo misógino (rótulo 1) ou sem presença de misoginia (rótulo 0).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605"/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605"/>
              <a:buNone/>
            </a:pPr>
            <a:r>
              <a:rPr lang="pt-BR" sz="1700">
                <a:solidFill>
                  <a:schemeClr val="dk1"/>
                </a:solidFill>
              </a:rPr>
              <a:t>O algoritmo LSTM, que é uma técnica de aprendizado de máquina, foi escolhido por ser capaz de lidar com sequências de dados de comprimento variável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SzPts val="605"/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82000" y="885526"/>
            <a:ext cx="3950300" cy="395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Metodologia</a:t>
            </a:r>
            <a:endParaRPr/>
          </a:p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3955925" y="1152475"/>
            <a:ext cx="4876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700">
                <a:solidFill>
                  <a:schemeClr val="dk1"/>
                </a:solidFill>
              </a:rPr>
              <a:t>Neste estudo, foi utilizado um conjunto de dados com 7500 amostras de treino e 2500 amostras de teste, armazenados em arquivos CSV e transformados em sequências de números inteiros.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700">
                <a:solidFill>
                  <a:schemeClr val="dk1"/>
                </a:solidFill>
              </a:rPr>
              <a:t>O modelo LSTM foi construído com a biblioteca Keras do TensorFlow, incluindo camadas de Embedding, LSTM, Dropout e uma camada totalmente conectada com um único nó.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6"/>
            <a:ext cx="3416399" cy="3416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Treinamento e Resultados</a:t>
            </a:r>
            <a:endParaRPr/>
          </a:p>
        </p:txBody>
      </p:sp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>
                <a:solidFill>
                  <a:schemeClr val="dk1"/>
                </a:solidFill>
              </a:rPr>
              <a:t>O modelo foi treinado com três epochs e um batch_size de 64, as previsões foram realizadas no conjunto de teste e convertidas em 1 ou 0 para a criação do arquivo de submissão.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700">
                <a:solidFill>
                  <a:schemeClr val="dk1"/>
                </a:solidFill>
              </a:rPr>
              <a:t>O modelo apresentou uma acurácia de aproximadamente 87% no conjunto de dados para treinamento e um score de 0.78443 no Kaggle.</a:t>
            </a:r>
            <a:endParaRPr b="1" sz="1700">
              <a:solidFill>
                <a:schemeClr val="dk1"/>
              </a:solidFill>
            </a:endParaRPr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542625"/>
            <a:ext cx="4058250" cy="4058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